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25" d="100"/>
          <a:sy n="125" d="100"/>
        </p:scale>
        <p:origin x="36" y="24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257F67-45D2-4A48-A794-B33C0197605A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DF91C-584B-4E30-8589-1AC7851DBD5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93425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O" dirty="0" smtClean="0"/>
              <a:t>Representar a </a:t>
            </a:r>
            <a:r>
              <a:rPr lang="es-CO" dirty="0" err="1" smtClean="0"/>
              <a:t>travez</a:t>
            </a:r>
            <a:r>
              <a:rPr lang="es-CO" dirty="0" smtClean="0"/>
              <a:t> de un diagrama de clases la</a:t>
            </a:r>
            <a:r>
              <a:rPr lang="es-CO" baseline="0" dirty="0" smtClean="0"/>
              <a:t> </a:t>
            </a:r>
            <a:r>
              <a:rPr lang="es-CO" baseline="0" dirty="0" err="1" smtClean="0"/>
              <a:t>formacion</a:t>
            </a:r>
            <a:r>
              <a:rPr lang="es-CO" baseline="0" dirty="0" smtClean="0"/>
              <a:t> de un equipo de futbol dentro de la cancha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DF91C-584B-4E30-8589-1AC7851DBD57}" type="slidenum">
              <a:rPr lang="es-CO" smtClean="0"/>
              <a:t>1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50862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EDF91C-584B-4E30-8589-1AC7851DBD57}" type="slidenum">
              <a:rPr lang="es-CO" smtClean="0"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88631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7062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3338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662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06936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70159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208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081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762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7202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8730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80155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D7E8B9-7477-4142-84C8-E56D5B92308E}" type="datetimeFigureOut">
              <a:rPr lang="es-CO" smtClean="0"/>
              <a:t>16/05/2013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E63E4-354C-4886-BD2E-B25975C27330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9465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19538" y="1688979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Mi Profesor: Profesor</a:t>
            </a:r>
            <a:endParaRPr lang="es-CO" sz="900" dirty="0"/>
          </a:p>
        </p:txBody>
      </p:sp>
      <p:sp>
        <p:nvSpPr>
          <p:cNvPr id="5" name="4 Rectángulo"/>
          <p:cNvSpPr/>
          <p:nvPr/>
        </p:nvSpPr>
        <p:spPr>
          <a:xfrm>
            <a:off x="2519538" y="1941007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6" name="5 CuadroTexto"/>
          <p:cNvSpPr txBox="1"/>
          <p:nvPr/>
        </p:nvSpPr>
        <p:spPr>
          <a:xfrm>
            <a:off x="338238" y="508030"/>
            <a:ext cx="5349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UML -&gt; Lenguaje de Modelado Unificado de Diagramas</a:t>
            </a:r>
            <a:endParaRPr lang="es-CO" dirty="0"/>
          </a:p>
        </p:txBody>
      </p:sp>
      <p:sp>
        <p:nvSpPr>
          <p:cNvPr id="7" name="6 CuadroTexto"/>
          <p:cNvSpPr txBox="1"/>
          <p:nvPr/>
        </p:nvSpPr>
        <p:spPr>
          <a:xfrm>
            <a:off x="338238" y="1049874"/>
            <a:ext cx="59528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DIAGRAMA DE OBJETO: Un objeto es la instancia de una clase</a:t>
            </a:r>
            <a:endParaRPr lang="es-CO" dirty="0"/>
          </a:p>
        </p:txBody>
      </p:sp>
      <p:cxnSp>
        <p:nvCxnSpPr>
          <p:cNvPr id="9" name="8 Conector recto de flecha"/>
          <p:cNvCxnSpPr/>
          <p:nvPr/>
        </p:nvCxnSpPr>
        <p:spPr>
          <a:xfrm flipV="1">
            <a:off x="3887690" y="1688979"/>
            <a:ext cx="432048" cy="126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>
            <a:stCxn id="5" idx="1"/>
          </p:cNvCxnSpPr>
          <p:nvPr/>
        </p:nvCxnSpPr>
        <p:spPr>
          <a:xfrm flipH="1">
            <a:off x="2231506" y="2193035"/>
            <a:ext cx="288032" cy="2520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CuadroTexto"/>
          <p:cNvSpPr txBox="1"/>
          <p:nvPr/>
        </p:nvSpPr>
        <p:spPr>
          <a:xfrm>
            <a:off x="1907978" y="2445063"/>
            <a:ext cx="10192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Instancia</a:t>
            </a:r>
            <a:endParaRPr lang="es-CO" dirty="0"/>
          </a:p>
        </p:txBody>
      </p:sp>
      <p:sp>
        <p:nvSpPr>
          <p:cNvPr id="13" name="12 CuadroTexto"/>
          <p:cNvSpPr txBox="1"/>
          <p:nvPr/>
        </p:nvSpPr>
        <p:spPr>
          <a:xfrm>
            <a:off x="4404701" y="1567320"/>
            <a:ext cx="676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Clase</a:t>
            </a:r>
            <a:endParaRPr lang="es-CO" dirty="0"/>
          </a:p>
        </p:txBody>
      </p:sp>
      <p:sp>
        <p:nvSpPr>
          <p:cNvPr id="14" name="13 CuadroTexto"/>
          <p:cNvSpPr txBox="1"/>
          <p:nvPr/>
        </p:nvSpPr>
        <p:spPr>
          <a:xfrm>
            <a:off x="276810" y="2924944"/>
            <a:ext cx="8344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DIAGRAMA DE CLASES: Una clase es la generalización de las características de un objeto</a:t>
            </a:r>
            <a:endParaRPr lang="es-CO" dirty="0"/>
          </a:p>
        </p:txBody>
      </p:sp>
      <p:sp>
        <p:nvSpPr>
          <p:cNvPr id="15" name="14 Rectángulo"/>
          <p:cNvSpPr/>
          <p:nvPr/>
        </p:nvSpPr>
        <p:spPr>
          <a:xfrm>
            <a:off x="2521919" y="3649670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PROFESOR</a:t>
            </a:r>
            <a:endParaRPr lang="es-CO" sz="900" dirty="0"/>
          </a:p>
        </p:txBody>
      </p:sp>
      <p:sp>
        <p:nvSpPr>
          <p:cNvPr id="16" name="15 Rectángulo"/>
          <p:cNvSpPr/>
          <p:nvPr/>
        </p:nvSpPr>
        <p:spPr>
          <a:xfrm>
            <a:off x="2522442" y="3901698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Codigo:String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Nombre:String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Dirección:String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Teléfono:String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Salario:Float</a:t>
            </a:r>
            <a:endParaRPr lang="es-CO" sz="800" dirty="0"/>
          </a:p>
        </p:txBody>
      </p:sp>
      <p:cxnSp>
        <p:nvCxnSpPr>
          <p:cNvPr id="17" name="16 Conector recto de flecha"/>
          <p:cNvCxnSpPr/>
          <p:nvPr/>
        </p:nvCxnSpPr>
        <p:spPr>
          <a:xfrm flipV="1">
            <a:off x="3887690" y="3649670"/>
            <a:ext cx="432048" cy="1260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 flipH="1">
            <a:off x="1969132" y="3784533"/>
            <a:ext cx="592488" cy="22982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4404701" y="3528011"/>
            <a:ext cx="1499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Nombre Clase</a:t>
            </a:r>
            <a:endParaRPr lang="es-CO" dirty="0"/>
          </a:p>
        </p:txBody>
      </p:sp>
      <p:cxnSp>
        <p:nvCxnSpPr>
          <p:cNvPr id="21" name="20 Conector recto de flecha"/>
          <p:cNvCxnSpPr/>
          <p:nvPr/>
        </p:nvCxnSpPr>
        <p:spPr>
          <a:xfrm flipH="1" flipV="1">
            <a:off x="1969132" y="3703676"/>
            <a:ext cx="648072" cy="540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744996" y="3519010"/>
            <a:ext cx="11870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Mayúscula</a:t>
            </a:r>
            <a:endParaRPr lang="es-CO" dirty="0"/>
          </a:p>
        </p:txBody>
      </p:sp>
      <p:sp>
        <p:nvSpPr>
          <p:cNvPr id="26" name="25 CuadroTexto"/>
          <p:cNvSpPr txBox="1"/>
          <p:nvPr/>
        </p:nvSpPr>
        <p:spPr>
          <a:xfrm>
            <a:off x="744996" y="3829690"/>
            <a:ext cx="9396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Singular</a:t>
            </a:r>
            <a:endParaRPr lang="es-CO" dirty="0"/>
          </a:p>
        </p:txBody>
      </p:sp>
      <p:sp>
        <p:nvSpPr>
          <p:cNvPr id="27" name="26 Rectángulo"/>
          <p:cNvSpPr/>
          <p:nvPr/>
        </p:nvSpPr>
        <p:spPr>
          <a:xfrm>
            <a:off x="2520813" y="4544064"/>
            <a:ext cx="1512168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Enseñar()</a:t>
            </a:r>
            <a:br>
              <a:rPr lang="es-CO" sz="800" dirty="0" smtClean="0"/>
            </a:br>
            <a:r>
              <a:rPr lang="es-CO" sz="800" dirty="0" smtClean="0"/>
              <a:t>+ Calificar()</a:t>
            </a:r>
          </a:p>
          <a:p>
            <a:pPr algn="ctr"/>
            <a:endParaRPr lang="es-CO" sz="800" dirty="0"/>
          </a:p>
        </p:txBody>
      </p:sp>
      <p:cxnSp>
        <p:nvCxnSpPr>
          <p:cNvPr id="30" name="29 Conector recto de flecha"/>
          <p:cNvCxnSpPr/>
          <p:nvPr/>
        </p:nvCxnSpPr>
        <p:spPr>
          <a:xfrm flipH="1">
            <a:off x="1907978" y="4723420"/>
            <a:ext cx="65364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31 CuadroTexto"/>
          <p:cNvSpPr txBox="1"/>
          <p:nvPr/>
        </p:nvSpPr>
        <p:spPr>
          <a:xfrm>
            <a:off x="817004" y="4405754"/>
            <a:ext cx="107112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La Acción</a:t>
            </a:r>
            <a:br>
              <a:rPr lang="es-CO" dirty="0" smtClean="0"/>
            </a:br>
            <a:r>
              <a:rPr lang="es-CO" dirty="0" err="1" smtClean="0"/>
              <a:t>ó</a:t>
            </a:r>
            <a:r>
              <a:rPr lang="es-CO" dirty="0" smtClean="0"/>
              <a:t> Tarea</a:t>
            </a:r>
            <a:endParaRPr lang="es-CO" dirty="0"/>
          </a:p>
        </p:txBody>
      </p:sp>
      <p:sp>
        <p:nvSpPr>
          <p:cNvPr id="33" name="32 Cerrar llave"/>
          <p:cNvSpPr/>
          <p:nvPr/>
        </p:nvSpPr>
        <p:spPr>
          <a:xfrm>
            <a:off x="4057364" y="3901698"/>
            <a:ext cx="144016" cy="64807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4" name="33 CuadroTexto"/>
          <p:cNvSpPr txBox="1"/>
          <p:nvPr/>
        </p:nvSpPr>
        <p:spPr>
          <a:xfrm>
            <a:off x="4210260" y="3903439"/>
            <a:ext cx="15386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/>
              <a:t>Atributos </a:t>
            </a:r>
            <a:r>
              <a:rPr lang="es-CO" dirty="0" err="1" smtClean="0"/>
              <a:t>ó</a:t>
            </a:r>
            <a:r>
              <a:rPr lang="es-CO" dirty="0" smtClean="0"/>
              <a:t/>
            </a:r>
            <a:br>
              <a:rPr lang="es-CO" dirty="0" smtClean="0"/>
            </a:br>
            <a:r>
              <a:rPr lang="es-CO" dirty="0" smtClean="0"/>
              <a:t>Características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234696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-8716" y="1659179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Mi equipo: Equipo</a:t>
            </a:r>
            <a:endParaRPr lang="es-CO" sz="900" dirty="0"/>
          </a:p>
        </p:txBody>
      </p:sp>
      <p:sp>
        <p:nvSpPr>
          <p:cNvPr id="5" name="4 Rectángulo"/>
          <p:cNvSpPr/>
          <p:nvPr/>
        </p:nvSpPr>
        <p:spPr>
          <a:xfrm>
            <a:off x="-8716" y="1911207"/>
            <a:ext cx="151216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9" name="8 Rectángulo"/>
          <p:cNvSpPr/>
          <p:nvPr/>
        </p:nvSpPr>
        <p:spPr>
          <a:xfrm>
            <a:off x="2123205" y="296652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EQUIPO</a:t>
            </a:r>
            <a:endParaRPr lang="es-CO" sz="900" dirty="0"/>
          </a:p>
        </p:txBody>
      </p:sp>
      <p:sp>
        <p:nvSpPr>
          <p:cNvPr id="10" name="9 Rectángulo"/>
          <p:cNvSpPr/>
          <p:nvPr/>
        </p:nvSpPr>
        <p:spPr>
          <a:xfrm>
            <a:off x="2123728" y="548680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Codigo:String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Nombre:String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Uniforme:String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Técnico:String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Salario:Float</a:t>
            </a:r>
            <a:endParaRPr lang="es-CO" sz="800" dirty="0"/>
          </a:p>
        </p:txBody>
      </p:sp>
      <p:sp>
        <p:nvSpPr>
          <p:cNvPr id="11" name="10 Rectángulo"/>
          <p:cNvSpPr/>
          <p:nvPr/>
        </p:nvSpPr>
        <p:spPr>
          <a:xfrm>
            <a:off x="2122099" y="1191046"/>
            <a:ext cx="1512168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Competir()</a:t>
            </a:r>
            <a:endParaRPr lang="es-CO" sz="800" dirty="0"/>
          </a:p>
        </p:txBody>
      </p:sp>
      <p:sp>
        <p:nvSpPr>
          <p:cNvPr id="13" name="12 Rectángulo"/>
          <p:cNvSpPr/>
          <p:nvPr/>
        </p:nvSpPr>
        <p:spPr>
          <a:xfrm>
            <a:off x="4427984" y="298374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JUGADOR</a:t>
            </a:r>
            <a:endParaRPr lang="es-CO" sz="900" dirty="0"/>
          </a:p>
        </p:txBody>
      </p:sp>
      <p:sp>
        <p:nvSpPr>
          <p:cNvPr id="14" name="13 Rectángulo"/>
          <p:cNvSpPr/>
          <p:nvPr/>
        </p:nvSpPr>
        <p:spPr>
          <a:xfrm>
            <a:off x="4427984" y="550402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Codigo:String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Nombre:String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Cedula:String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NroCamisa:String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endParaRPr lang="es-CO" sz="800" dirty="0"/>
          </a:p>
        </p:txBody>
      </p:sp>
      <p:sp>
        <p:nvSpPr>
          <p:cNvPr id="15" name="14 Rectángulo"/>
          <p:cNvSpPr/>
          <p:nvPr/>
        </p:nvSpPr>
        <p:spPr>
          <a:xfrm>
            <a:off x="4426355" y="1192768"/>
            <a:ext cx="1512168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Jugar()</a:t>
            </a:r>
            <a:endParaRPr lang="es-CO" sz="800" dirty="0"/>
          </a:p>
        </p:txBody>
      </p:sp>
      <p:cxnSp>
        <p:nvCxnSpPr>
          <p:cNvPr id="17" name="16 Conector recto de flecha"/>
          <p:cNvCxnSpPr>
            <a:stCxn id="9" idx="3"/>
            <a:endCxn id="13" idx="1"/>
          </p:cNvCxnSpPr>
          <p:nvPr/>
        </p:nvCxnSpPr>
        <p:spPr>
          <a:xfrm>
            <a:off x="3635373" y="422666"/>
            <a:ext cx="792611" cy="1722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CuadroTexto"/>
          <p:cNvSpPr txBox="1"/>
          <p:nvPr/>
        </p:nvSpPr>
        <p:spPr>
          <a:xfrm>
            <a:off x="3635896" y="260648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23" name="22 CuadroTexto"/>
          <p:cNvSpPr txBox="1"/>
          <p:nvPr/>
        </p:nvSpPr>
        <p:spPr>
          <a:xfrm>
            <a:off x="4074608" y="260648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1…n</a:t>
            </a:r>
            <a:endParaRPr lang="es-CO" sz="1050" dirty="0"/>
          </a:p>
        </p:txBody>
      </p:sp>
      <p:sp>
        <p:nvSpPr>
          <p:cNvPr id="24" name="23 Rectángulo"/>
          <p:cNvSpPr/>
          <p:nvPr/>
        </p:nvSpPr>
        <p:spPr>
          <a:xfrm>
            <a:off x="3275856" y="2060848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POSICION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3275856" y="2312876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Codigop:String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+ </a:t>
            </a:r>
            <a:r>
              <a:rPr lang="es-CO" sz="800" dirty="0" err="1" smtClean="0"/>
              <a:t>Descripcion:String</a:t>
            </a:r>
            <a:r>
              <a:rPr lang="es-CO" sz="800" dirty="0" smtClean="0"/>
              <a:t/>
            </a:r>
            <a:br>
              <a:rPr lang="es-CO" sz="800" dirty="0" smtClean="0"/>
            </a:br>
            <a:endParaRPr lang="es-CO" sz="800" dirty="0"/>
          </a:p>
        </p:txBody>
      </p:sp>
      <p:sp>
        <p:nvSpPr>
          <p:cNvPr id="26" name="25 Rectángulo"/>
          <p:cNvSpPr/>
          <p:nvPr/>
        </p:nvSpPr>
        <p:spPr>
          <a:xfrm>
            <a:off x="3274227" y="2955242"/>
            <a:ext cx="1512168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Jugar()</a:t>
            </a:r>
            <a:endParaRPr lang="es-CO" sz="800" dirty="0"/>
          </a:p>
        </p:txBody>
      </p:sp>
      <p:sp>
        <p:nvSpPr>
          <p:cNvPr id="27" name="26 Rectángulo"/>
          <p:cNvSpPr/>
          <p:nvPr/>
        </p:nvSpPr>
        <p:spPr>
          <a:xfrm>
            <a:off x="613189" y="4071365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ARQUERO</a:t>
            </a:r>
          </a:p>
        </p:txBody>
      </p:sp>
      <p:sp>
        <p:nvSpPr>
          <p:cNvPr id="28" name="27 Rectángulo"/>
          <p:cNvSpPr/>
          <p:nvPr/>
        </p:nvSpPr>
        <p:spPr>
          <a:xfrm>
            <a:off x="613189" y="4323393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err="1" smtClean="0"/>
              <a:t>Agil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Alto</a:t>
            </a:r>
            <a:br>
              <a:rPr lang="es-CO" sz="800" dirty="0" smtClean="0"/>
            </a:br>
            <a:r>
              <a:rPr lang="es-CO" sz="800" dirty="0" smtClean="0"/>
              <a:t>Rápido</a:t>
            </a:r>
            <a:br>
              <a:rPr lang="es-CO" sz="800" dirty="0" smtClean="0"/>
            </a:br>
            <a:r>
              <a:rPr lang="es-CO" sz="800" dirty="0" smtClean="0"/>
              <a:t>Hábil</a:t>
            </a:r>
            <a:endParaRPr lang="es-CO" sz="800" dirty="0"/>
          </a:p>
        </p:txBody>
      </p:sp>
      <p:sp>
        <p:nvSpPr>
          <p:cNvPr id="29" name="28 Rectángulo"/>
          <p:cNvSpPr/>
          <p:nvPr/>
        </p:nvSpPr>
        <p:spPr>
          <a:xfrm>
            <a:off x="611560" y="4965759"/>
            <a:ext cx="1512168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Atajar_balon</a:t>
            </a:r>
            <a:r>
              <a:rPr lang="es-CO" sz="800" dirty="0" smtClean="0"/>
              <a:t>()</a:t>
            </a:r>
            <a:endParaRPr lang="es-CO" sz="800" dirty="0"/>
          </a:p>
        </p:txBody>
      </p:sp>
      <p:cxnSp>
        <p:nvCxnSpPr>
          <p:cNvPr id="33" name="32 Conector angular"/>
          <p:cNvCxnSpPr>
            <a:stCxn id="24" idx="3"/>
            <a:endCxn id="15" idx="2"/>
          </p:cNvCxnSpPr>
          <p:nvPr/>
        </p:nvCxnSpPr>
        <p:spPr>
          <a:xfrm flipV="1">
            <a:off x="4788024" y="1528217"/>
            <a:ext cx="394415" cy="658645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34 CuadroTexto"/>
          <p:cNvSpPr txBox="1"/>
          <p:nvPr/>
        </p:nvSpPr>
        <p:spPr>
          <a:xfrm>
            <a:off x="4808801" y="1971418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37" name="36 CuadroTexto"/>
          <p:cNvSpPr txBox="1"/>
          <p:nvPr/>
        </p:nvSpPr>
        <p:spPr>
          <a:xfrm>
            <a:off x="5127676" y="1579652"/>
            <a:ext cx="3609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1…n</a:t>
            </a:r>
            <a:endParaRPr lang="es-CO" sz="1050" dirty="0"/>
          </a:p>
        </p:txBody>
      </p:sp>
      <p:sp>
        <p:nvSpPr>
          <p:cNvPr id="38" name="37 Rectángulo"/>
          <p:cNvSpPr/>
          <p:nvPr/>
        </p:nvSpPr>
        <p:spPr>
          <a:xfrm>
            <a:off x="5725757" y="4071365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VOLANTE</a:t>
            </a:r>
          </a:p>
        </p:txBody>
      </p:sp>
      <p:sp>
        <p:nvSpPr>
          <p:cNvPr id="39" name="38 Rectángulo"/>
          <p:cNvSpPr/>
          <p:nvPr/>
        </p:nvSpPr>
        <p:spPr>
          <a:xfrm>
            <a:off x="5725757" y="4323393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err="1" smtClean="0"/>
              <a:t>Agil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Compañerismo</a:t>
            </a:r>
            <a:br>
              <a:rPr lang="es-CO" sz="800" dirty="0" smtClean="0"/>
            </a:br>
            <a:r>
              <a:rPr lang="es-CO" sz="800" dirty="0" smtClean="0"/>
              <a:t>Rápido</a:t>
            </a:r>
            <a:br>
              <a:rPr lang="es-CO" sz="800" dirty="0" smtClean="0"/>
            </a:br>
            <a:r>
              <a:rPr lang="es-CO" sz="800" dirty="0" smtClean="0"/>
              <a:t>Hábil</a:t>
            </a:r>
            <a:endParaRPr lang="es-CO" sz="800" dirty="0"/>
          </a:p>
        </p:txBody>
      </p:sp>
      <p:sp>
        <p:nvSpPr>
          <p:cNvPr id="40" name="39 Rectángulo"/>
          <p:cNvSpPr/>
          <p:nvPr/>
        </p:nvSpPr>
        <p:spPr>
          <a:xfrm>
            <a:off x="5724128" y="4965759"/>
            <a:ext cx="1512168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Hacer_Pases</a:t>
            </a:r>
            <a:r>
              <a:rPr lang="es-CO" sz="800" dirty="0" smtClean="0"/>
              <a:t>()</a:t>
            </a:r>
            <a:endParaRPr lang="es-CO" sz="800" dirty="0"/>
          </a:p>
        </p:txBody>
      </p:sp>
      <p:sp>
        <p:nvSpPr>
          <p:cNvPr id="41" name="40 Rectángulo"/>
          <p:cNvSpPr/>
          <p:nvPr/>
        </p:nvSpPr>
        <p:spPr>
          <a:xfrm>
            <a:off x="2338123" y="4071365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DEFENSA</a:t>
            </a:r>
          </a:p>
        </p:txBody>
      </p:sp>
      <p:sp>
        <p:nvSpPr>
          <p:cNvPr id="42" name="41 Rectángulo"/>
          <p:cNvSpPr/>
          <p:nvPr/>
        </p:nvSpPr>
        <p:spPr>
          <a:xfrm>
            <a:off x="2338123" y="4323393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err="1" smtClean="0"/>
              <a:t>Agil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Rápido</a:t>
            </a:r>
            <a:br>
              <a:rPr lang="es-CO" sz="800" dirty="0" smtClean="0"/>
            </a:br>
            <a:r>
              <a:rPr lang="es-CO" sz="800" dirty="0" smtClean="0"/>
              <a:t>Hábil</a:t>
            </a:r>
            <a:endParaRPr lang="es-CO" sz="800" dirty="0"/>
          </a:p>
        </p:txBody>
      </p:sp>
      <p:sp>
        <p:nvSpPr>
          <p:cNvPr id="43" name="42 Rectángulo"/>
          <p:cNvSpPr/>
          <p:nvPr/>
        </p:nvSpPr>
        <p:spPr>
          <a:xfrm>
            <a:off x="2336494" y="4965759"/>
            <a:ext cx="1512168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Proteger_arco</a:t>
            </a:r>
            <a:r>
              <a:rPr lang="es-CO" sz="800" dirty="0" smtClean="0"/>
              <a:t>()</a:t>
            </a:r>
            <a:endParaRPr lang="es-CO" sz="800" dirty="0"/>
          </a:p>
        </p:txBody>
      </p:sp>
      <p:sp>
        <p:nvSpPr>
          <p:cNvPr id="44" name="43 Rectángulo"/>
          <p:cNvSpPr/>
          <p:nvPr/>
        </p:nvSpPr>
        <p:spPr>
          <a:xfrm>
            <a:off x="4069573" y="4065658"/>
            <a:ext cx="1512168" cy="252028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900" dirty="0" smtClean="0"/>
              <a:t>DELANTERO</a:t>
            </a:r>
          </a:p>
        </p:txBody>
      </p:sp>
      <p:sp>
        <p:nvSpPr>
          <p:cNvPr id="45" name="44 Rectángulo"/>
          <p:cNvSpPr/>
          <p:nvPr/>
        </p:nvSpPr>
        <p:spPr>
          <a:xfrm>
            <a:off x="4069573" y="4317686"/>
            <a:ext cx="1512168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err="1" smtClean="0"/>
              <a:t>Agil</a:t>
            </a:r>
            <a:r>
              <a:rPr lang="es-CO" sz="800" dirty="0" smtClean="0"/>
              <a:t/>
            </a:r>
            <a:br>
              <a:rPr lang="es-CO" sz="800" dirty="0" smtClean="0"/>
            </a:br>
            <a:r>
              <a:rPr lang="es-CO" sz="800" dirty="0" smtClean="0"/>
              <a:t>Rápido</a:t>
            </a:r>
            <a:br>
              <a:rPr lang="es-CO" sz="800" dirty="0" smtClean="0"/>
            </a:br>
            <a:r>
              <a:rPr lang="es-CO" sz="800" dirty="0" smtClean="0"/>
              <a:t>Hábil</a:t>
            </a:r>
            <a:br>
              <a:rPr lang="es-CO" sz="800" dirty="0" smtClean="0"/>
            </a:br>
            <a:r>
              <a:rPr lang="es-CO" sz="800" dirty="0" smtClean="0"/>
              <a:t>Puntería</a:t>
            </a:r>
            <a:endParaRPr lang="es-CO" sz="800" dirty="0"/>
          </a:p>
        </p:txBody>
      </p:sp>
      <p:sp>
        <p:nvSpPr>
          <p:cNvPr id="46" name="45 Rectángulo"/>
          <p:cNvSpPr/>
          <p:nvPr/>
        </p:nvSpPr>
        <p:spPr>
          <a:xfrm>
            <a:off x="4067943" y="4960052"/>
            <a:ext cx="1513797" cy="3354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O" sz="800" dirty="0" smtClean="0"/>
              <a:t>+ </a:t>
            </a:r>
            <a:r>
              <a:rPr lang="es-CO" sz="800" dirty="0" err="1" smtClean="0"/>
              <a:t>Hacer_Goles</a:t>
            </a:r>
            <a:r>
              <a:rPr lang="es-CO" sz="800" dirty="0" smtClean="0"/>
              <a:t>()</a:t>
            </a:r>
            <a:endParaRPr lang="es-CO" sz="800" dirty="0"/>
          </a:p>
        </p:txBody>
      </p:sp>
      <p:cxnSp>
        <p:nvCxnSpPr>
          <p:cNvPr id="48" name="47 Conector angular"/>
          <p:cNvCxnSpPr>
            <a:stCxn id="26" idx="1"/>
            <a:endCxn id="27" idx="0"/>
          </p:cNvCxnSpPr>
          <p:nvPr/>
        </p:nvCxnSpPr>
        <p:spPr>
          <a:xfrm rot="10800000" flipV="1">
            <a:off x="1369273" y="3122967"/>
            <a:ext cx="1904954" cy="948398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51 Conector angular"/>
          <p:cNvCxnSpPr>
            <a:stCxn id="26" idx="3"/>
            <a:endCxn id="38" idx="0"/>
          </p:cNvCxnSpPr>
          <p:nvPr/>
        </p:nvCxnSpPr>
        <p:spPr>
          <a:xfrm>
            <a:off x="4786395" y="3122967"/>
            <a:ext cx="1695446" cy="948398"/>
          </a:xfrm>
          <a:prstGeom prst="bentConnector2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angular"/>
          <p:cNvCxnSpPr>
            <a:stCxn id="41" idx="0"/>
          </p:cNvCxnSpPr>
          <p:nvPr/>
        </p:nvCxnSpPr>
        <p:spPr>
          <a:xfrm rot="5400000" flipH="1" flipV="1">
            <a:off x="3092696" y="3292204"/>
            <a:ext cx="780673" cy="777651"/>
          </a:xfrm>
          <a:prstGeom prst="bentConnector3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angular"/>
          <p:cNvCxnSpPr>
            <a:endCxn id="44" idx="0"/>
          </p:cNvCxnSpPr>
          <p:nvPr/>
        </p:nvCxnSpPr>
        <p:spPr>
          <a:xfrm rot="16200000" flipH="1">
            <a:off x="4095322" y="3335322"/>
            <a:ext cx="774965" cy="685705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64 CuadroTexto"/>
          <p:cNvSpPr txBox="1"/>
          <p:nvPr/>
        </p:nvSpPr>
        <p:spPr>
          <a:xfrm>
            <a:off x="3014821" y="2907522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66" name="65 CuadroTexto"/>
          <p:cNvSpPr txBox="1"/>
          <p:nvPr/>
        </p:nvSpPr>
        <p:spPr>
          <a:xfrm>
            <a:off x="1362492" y="381861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67" name="66 CuadroTexto"/>
          <p:cNvSpPr txBox="1"/>
          <p:nvPr/>
        </p:nvSpPr>
        <p:spPr>
          <a:xfrm>
            <a:off x="3644356" y="32590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68" name="67 CuadroTexto"/>
          <p:cNvSpPr txBox="1"/>
          <p:nvPr/>
        </p:nvSpPr>
        <p:spPr>
          <a:xfrm>
            <a:off x="3039894" y="381861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69" name="68 CuadroTexto"/>
          <p:cNvSpPr txBox="1"/>
          <p:nvPr/>
        </p:nvSpPr>
        <p:spPr>
          <a:xfrm>
            <a:off x="4137125" y="3305750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70" name="69 CuadroTexto"/>
          <p:cNvSpPr txBox="1"/>
          <p:nvPr/>
        </p:nvSpPr>
        <p:spPr>
          <a:xfrm>
            <a:off x="4824841" y="381861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71" name="70 CuadroTexto"/>
          <p:cNvSpPr txBox="1"/>
          <p:nvPr/>
        </p:nvSpPr>
        <p:spPr>
          <a:xfrm>
            <a:off x="6480212" y="3818614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  <p:sp>
        <p:nvSpPr>
          <p:cNvPr id="72" name="71 CuadroTexto"/>
          <p:cNvSpPr txBox="1"/>
          <p:nvPr/>
        </p:nvSpPr>
        <p:spPr>
          <a:xfrm>
            <a:off x="4824841" y="2946777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800" dirty="0" smtClean="0"/>
              <a:t>1</a:t>
            </a:r>
            <a:endParaRPr lang="es-CO" sz="1050" dirty="0"/>
          </a:p>
        </p:txBody>
      </p:sp>
    </p:spTree>
    <p:extLst>
      <p:ext uri="{BB962C8B-B14F-4D97-AF65-F5344CB8AC3E}">
        <p14:creationId xmlns:p14="http://schemas.microsoft.com/office/powerpoint/2010/main" val="395323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130</Words>
  <Application>Microsoft Office PowerPoint</Application>
  <PresentationFormat>Presentación en pantalla (4:3)</PresentationFormat>
  <Paragraphs>51</Paragraphs>
  <Slides>2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602-05</dc:creator>
  <cp:lastModifiedBy>602-05</cp:lastModifiedBy>
  <cp:revision>6</cp:revision>
  <dcterms:created xsi:type="dcterms:W3CDTF">2013-05-17T01:03:36Z</dcterms:created>
  <dcterms:modified xsi:type="dcterms:W3CDTF">2013-05-17T02:02:44Z</dcterms:modified>
</cp:coreProperties>
</file>